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A27B6F-CB06-4536-845C-BC8F8E7E1278}" type="datetimeFigureOut">
              <a:rPr lang="ar-IQ" smtClean="0"/>
              <a:t>23/04/1442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95BE2D-FEB7-4E2F-9564-396DAC57C43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Prof.K.H.Al-Sowdani/Basarah</a:t>
            </a: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1DE7-5237-42FE-9429-75F4AA73A8B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1999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3057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228600"/>
            <a:ext cx="7924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304801"/>
            <a:ext cx="8229600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16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2295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381000"/>
            <a:ext cx="7924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7924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820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Chapter One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1DE7-5237-42FE-9429-75F4AA73A8B1}" type="slidenum">
              <a:rPr lang="ar-IQ" smtClean="0"/>
              <a:pPr/>
              <a:t>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Prof.K.H.Al-Sowdani/Basarah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</Words>
  <Application>Microsoft Office PowerPoint</Application>
  <PresentationFormat>عرض على الشاشة (3:4)‏</PresentationFormat>
  <Paragraphs>48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kamel</dc:creator>
  <cp:lastModifiedBy>Dr kamel</cp:lastModifiedBy>
  <cp:revision>6</cp:revision>
  <dcterms:created xsi:type="dcterms:W3CDTF">2020-12-06T17:09:24Z</dcterms:created>
  <dcterms:modified xsi:type="dcterms:W3CDTF">2020-12-08T12:10:02Z</dcterms:modified>
</cp:coreProperties>
</file>