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18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84380"/>
    <p:restoredTop sz="94660"/>
  </p:normalViewPr>
  <p:slideViewPr>
    <p:cSldViewPr>
      <p:cViewPr varScale="1">
        <p:scale>
          <a:sx n="62" d="100"/>
          <a:sy n="62" d="100"/>
        </p:scale>
        <p:origin x="-151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IQ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EEA27B6F-CB06-4536-845C-BC8F8E7E1278}" type="datetimeFigureOut">
              <a:rPr lang="ar-IQ" smtClean="0"/>
              <a:t>23/04/1442</a:t>
            </a:fld>
            <a:endParaRPr lang="ar-IQ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IQ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7995BE2D-FEB7-4E2F-9564-396DAC57C436}" type="slidenum">
              <a:rPr lang="ar-IQ" smtClean="0"/>
              <a:t>‹#›</a:t>
            </a:fld>
            <a:endParaRPr lang="ar-IQ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ar-IQ" smtClean="0"/>
              <a:t>Chapter One</a:t>
            </a:r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Prof.K.H.Al-Sowdani/Basarah</a:t>
            </a:r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A1DE7-5237-42FE-9429-75F4AA73A8B1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ar-IQ" smtClean="0"/>
              <a:t>Chapter One</a:t>
            </a:r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Prof.K.H.Al-Sowdani/Basarah</a:t>
            </a:r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A1DE7-5237-42FE-9429-75F4AA73A8B1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ar-IQ" smtClean="0"/>
              <a:t>Chapter One</a:t>
            </a:r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Prof.K.H.Al-Sowdani/Basarah</a:t>
            </a:r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A1DE7-5237-42FE-9429-75F4AA73A8B1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ar-IQ" smtClean="0"/>
              <a:t>Chapter One</a:t>
            </a:r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Prof.K.H.Al-Sowdani/Basarah</a:t>
            </a:r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A1DE7-5237-42FE-9429-75F4AA73A8B1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ar-IQ" smtClean="0"/>
              <a:t>Chapter One</a:t>
            </a:r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Prof.K.H.Al-Sowdani/Basarah</a:t>
            </a:r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A1DE7-5237-42FE-9429-75F4AA73A8B1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ar-IQ" smtClean="0"/>
              <a:t>Chapter One</a:t>
            </a:r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Prof.K.H.Al-Sowdani/Basarah</a:t>
            </a:r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A1DE7-5237-42FE-9429-75F4AA73A8B1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ar-IQ" smtClean="0"/>
              <a:t>Chapter One</a:t>
            </a:r>
            <a:endParaRPr lang="ar-IQ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Prof.K.H.Al-Sowdani/Basarah</a:t>
            </a:r>
            <a:endParaRPr lang="ar-IQ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A1DE7-5237-42FE-9429-75F4AA73A8B1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ar-IQ" smtClean="0"/>
              <a:t>Chapter One</a:t>
            </a:r>
            <a:endParaRPr lang="ar-IQ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Prof.K.H.Al-Sowdani/Basarah</a:t>
            </a:r>
            <a:endParaRPr lang="ar-IQ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A1DE7-5237-42FE-9429-75F4AA73A8B1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ar-IQ" smtClean="0"/>
              <a:t>Chapter One</a:t>
            </a:r>
            <a:endParaRPr lang="ar-IQ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Prof.K.H.Al-Sowdani/Basarah</a:t>
            </a:r>
            <a:endParaRPr lang="ar-IQ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A1DE7-5237-42FE-9429-75F4AA73A8B1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ar-IQ" smtClean="0"/>
              <a:t>Chapter One</a:t>
            </a:r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Prof.K.H.Al-Sowdani/Basarah</a:t>
            </a:r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A1DE7-5237-42FE-9429-75F4AA73A8B1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ar-IQ" smtClean="0"/>
              <a:t>Chapter One</a:t>
            </a:r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Prof.K.H.Al-Sowdani/Basarah</a:t>
            </a:r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A1DE7-5237-42FE-9429-75F4AA73A8B1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ar-IQ" smtClean="0"/>
              <a:t>Chapter One</a:t>
            </a:r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Prof.K.H.Al-Sowdani/Basarah</a:t>
            </a:r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CA1DE7-5237-42FE-9429-75F4AA73A8B1}" type="slidenum">
              <a:rPr lang="ar-IQ" smtClean="0"/>
              <a:pPr/>
              <a:t>‹#›</a:t>
            </a:fld>
            <a:endParaRPr lang="ar-IQ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1000" y="304800"/>
            <a:ext cx="8381999" cy="6172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ar-IQ" smtClean="0"/>
              <a:t>Chapter One</a:t>
            </a:r>
            <a:endParaRPr lang="ar-IQ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A1DE7-5237-42FE-9429-75F4AA73A8B1}" type="slidenum">
              <a:rPr lang="ar-IQ" smtClean="0"/>
              <a:pPr/>
              <a:t>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Prof.K.H.Al-Sowdani/Basarah</a:t>
            </a:r>
            <a:endParaRPr lang="ar-IQ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9600" y="381000"/>
            <a:ext cx="8305799" cy="541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ar-IQ" smtClean="0"/>
              <a:t>Chapter One</a:t>
            </a:r>
            <a:endParaRPr lang="ar-IQ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A1DE7-5237-42FE-9429-75F4AA73A8B1}" type="slidenum">
              <a:rPr lang="ar-IQ" smtClean="0"/>
              <a:pPr/>
              <a:t>10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Prof.K.H.Al-Sowdani/Basarah</a:t>
            </a:r>
            <a:endParaRPr lang="ar-IQ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" y="381000"/>
            <a:ext cx="8458200" cy="609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ar-IQ" smtClean="0"/>
              <a:t>Chapter One</a:t>
            </a:r>
            <a:endParaRPr lang="ar-IQ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A1DE7-5237-42FE-9429-75F4AA73A8B1}" type="slidenum">
              <a:rPr lang="ar-IQ" smtClean="0"/>
              <a:pPr/>
              <a:t>11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Prof.K.H.Al-Sowdani/Basarah</a:t>
            </a:r>
            <a:endParaRPr lang="ar-IQ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2001" y="228600"/>
            <a:ext cx="7924800" cy="624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ar-IQ" smtClean="0"/>
              <a:t>Chapter One</a:t>
            </a:r>
            <a:endParaRPr lang="ar-IQ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A1DE7-5237-42FE-9429-75F4AA73A8B1}" type="slidenum">
              <a:rPr lang="ar-IQ" smtClean="0"/>
              <a:pPr/>
              <a:t>12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Prof.K.H.Al-Sowdani/Basarah</a:t>
            </a:r>
            <a:endParaRPr lang="ar-IQ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9600" y="457200"/>
            <a:ext cx="8229600" cy="579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ar-IQ" smtClean="0"/>
              <a:t>Chapter One</a:t>
            </a:r>
            <a:endParaRPr lang="ar-IQ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A1DE7-5237-42FE-9429-75F4AA73A8B1}" type="slidenum">
              <a:rPr lang="ar-IQ" smtClean="0"/>
              <a:pPr/>
              <a:t>13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Prof.K.H.Al-Sowdani/Basarah</a:t>
            </a:r>
            <a:endParaRPr lang="ar-IQ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3401" y="304801"/>
            <a:ext cx="8229600" cy="5024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ar-IQ" smtClean="0"/>
              <a:t>Chapter One</a:t>
            </a:r>
            <a:endParaRPr lang="ar-IQ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A1DE7-5237-42FE-9429-75F4AA73A8B1}" type="slidenum">
              <a:rPr lang="ar-IQ" smtClean="0"/>
              <a:pPr/>
              <a:t>14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Prof.K.H.Al-Sowdani/Basarah</a:t>
            </a:r>
            <a:endParaRPr lang="ar-IQ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" y="304800"/>
            <a:ext cx="8305800" cy="6172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ar-IQ" smtClean="0"/>
              <a:t>Chapter One</a:t>
            </a:r>
            <a:endParaRPr lang="ar-IQ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A1DE7-5237-42FE-9429-75F4AA73A8B1}" type="slidenum">
              <a:rPr lang="ar-IQ" smtClean="0"/>
              <a:pPr/>
              <a:t>15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Prof.K.H.Al-Sowdani/Basarah</a:t>
            </a:r>
            <a:endParaRPr lang="ar-IQ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1" y="304800"/>
            <a:ext cx="8305800" cy="624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ar-IQ" smtClean="0"/>
              <a:t>Chapter One</a:t>
            </a:r>
            <a:endParaRPr lang="ar-IQ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A1DE7-5237-42FE-9429-75F4AA73A8B1}" type="slidenum">
              <a:rPr lang="ar-IQ" smtClean="0"/>
              <a:pPr/>
              <a:t>16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Prof.K.H.Al-Sowdani/Basarah</a:t>
            </a:r>
            <a:endParaRPr lang="ar-IQ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" y="381000"/>
            <a:ext cx="8305800" cy="601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ar-IQ" smtClean="0"/>
              <a:t>Chapter One</a:t>
            </a:r>
            <a:endParaRPr lang="ar-IQ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A1DE7-5237-42FE-9429-75F4AA73A8B1}" type="slidenum">
              <a:rPr lang="ar-IQ" smtClean="0"/>
              <a:pPr/>
              <a:t>2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Prof.K.H.Al-Sowdani/Basarah</a:t>
            </a:r>
            <a:endParaRPr lang="ar-IQ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9600" y="304800"/>
            <a:ext cx="8229599" cy="617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ar-IQ" smtClean="0"/>
              <a:t>Chapter One</a:t>
            </a:r>
            <a:endParaRPr lang="ar-IQ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A1DE7-5237-42FE-9429-75F4AA73A8B1}" type="slidenum">
              <a:rPr lang="ar-IQ" smtClean="0"/>
              <a:pPr/>
              <a:t>3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Prof.K.H.Al-Sowdani/Basarah</a:t>
            </a:r>
            <a:endParaRPr lang="ar-IQ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3401" y="381000"/>
            <a:ext cx="7924800" cy="609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ar-IQ" smtClean="0"/>
              <a:t>Chapter One</a:t>
            </a:r>
            <a:endParaRPr lang="ar-IQ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A1DE7-5237-42FE-9429-75F4AA73A8B1}" type="slidenum">
              <a:rPr lang="ar-IQ" smtClean="0"/>
              <a:pPr/>
              <a:t>4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Prof.K.H.Al-Sowdani/Basarah</a:t>
            </a:r>
            <a:endParaRPr lang="ar-IQ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" y="228600"/>
            <a:ext cx="8382000" cy="601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ar-IQ" smtClean="0"/>
              <a:t>Chapter One</a:t>
            </a:r>
            <a:endParaRPr lang="ar-IQ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A1DE7-5237-42FE-9429-75F4AA73A8B1}" type="slidenum">
              <a:rPr lang="ar-IQ" smtClean="0"/>
              <a:pPr/>
              <a:t>5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Prof.K.H.Al-Sowdani/Basarah</a:t>
            </a:r>
            <a:endParaRPr lang="ar-IQ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" y="381000"/>
            <a:ext cx="7924800" cy="579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ar-IQ" smtClean="0"/>
              <a:t>Chapter One</a:t>
            </a:r>
            <a:endParaRPr lang="ar-IQ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A1DE7-5237-42FE-9429-75F4AA73A8B1}" type="slidenum">
              <a:rPr lang="ar-IQ" smtClean="0"/>
              <a:pPr/>
              <a:t>6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Prof.K.H.Al-Sowdani/Basarah</a:t>
            </a:r>
            <a:endParaRPr lang="ar-IQ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38200" y="762000"/>
            <a:ext cx="7543800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ar-IQ" smtClean="0"/>
              <a:t>Chapter One</a:t>
            </a:r>
            <a:endParaRPr lang="ar-IQ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A1DE7-5237-42FE-9429-75F4AA73A8B1}" type="slidenum">
              <a:rPr lang="ar-IQ" smtClean="0"/>
              <a:pPr/>
              <a:t>7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Prof.K.H.Al-Sowdani/Basarah</a:t>
            </a:r>
            <a:endParaRPr lang="ar-IQ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1001" y="304800"/>
            <a:ext cx="8458200" cy="617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ar-IQ" smtClean="0"/>
              <a:t>Chapter One</a:t>
            </a:r>
            <a:endParaRPr lang="ar-IQ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A1DE7-5237-42FE-9429-75F4AA73A8B1}" type="slidenum">
              <a:rPr lang="ar-IQ" smtClean="0"/>
              <a:pPr/>
              <a:t>8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Prof.K.H.Al-Sowdani/Basarah</a:t>
            </a:r>
            <a:endParaRPr lang="ar-IQ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" y="228600"/>
            <a:ext cx="8382000" cy="60197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ar-IQ" smtClean="0"/>
              <a:t>Chapter One</a:t>
            </a:r>
            <a:endParaRPr lang="ar-IQ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A1DE7-5237-42FE-9429-75F4AA73A8B1}" type="slidenum">
              <a:rPr lang="ar-IQ" smtClean="0"/>
              <a:pPr/>
              <a:t>9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Prof.K.H.Al-Sowdani/Basarah</a:t>
            </a:r>
            <a:endParaRPr lang="ar-IQ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309</TotalTime>
  <Words>64</Words>
  <Application>Microsoft Office PowerPoint</Application>
  <PresentationFormat>عرض على الشاشة (3:4)‏</PresentationFormat>
  <Paragraphs>48</Paragraphs>
  <Slides>16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16</vt:i4>
      </vt:variant>
    </vt:vector>
  </HeadingPairs>
  <TitlesOfParts>
    <vt:vector size="17" baseType="lpstr">
      <vt:lpstr>سمة Office</vt:lpstr>
      <vt:lpstr>الشريحة 1</vt:lpstr>
      <vt:lpstr>الشريحة 2</vt:lpstr>
      <vt:lpstr>الشريحة 3</vt:lpstr>
      <vt:lpstr>الشريحة 4</vt:lpstr>
      <vt:lpstr>الشريحة 5</vt:lpstr>
      <vt:lpstr>الشريحة 6</vt:lpstr>
      <vt:lpstr>الشريحة 7</vt:lpstr>
      <vt:lpstr>الشريحة 8</vt:lpstr>
      <vt:lpstr>الشريحة 9</vt:lpstr>
      <vt:lpstr>الشريحة 10</vt:lpstr>
      <vt:lpstr>الشريحة 11</vt:lpstr>
      <vt:lpstr>الشريحة 12</vt:lpstr>
      <vt:lpstr>الشريحة 13</vt:lpstr>
      <vt:lpstr>الشريحة 14</vt:lpstr>
      <vt:lpstr>الشريحة 15</vt:lpstr>
      <vt:lpstr>الشريحة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الشريحة 1</dc:title>
  <dc:creator>Dr kamel</dc:creator>
  <cp:lastModifiedBy>Dr kamel</cp:lastModifiedBy>
  <cp:revision>6</cp:revision>
  <dcterms:created xsi:type="dcterms:W3CDTF">2020-12-06T17:09:24Z</dcterms:created>
  <dcterms:modified xsi:type="dcterms:W3CDTF">2020-12-08T12:10:02Z</dcterms:modified>
</cp:coreProperties>
</file>